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6F7AB-9C21-4577-9869-01902CFDAF64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5BFB-D1B9-4698-81BF-EA24D65A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can you see evidence of a room?</a:t>
            </a:r>
          </a:p>
          <a:p>
            <a:r>
              <a:rPr lang="en-US" baseline="0" dirty="0" smtClean="0"/>
              <a:t>How does the lighting feel? Do the saturated, vivid solid colors make the painting dark?</a:t>
            </a:r>
          </a:p>
          <a:p>
            <a:r>
              <a:rPr lang="en-US" baseline="0" dirty="0" smtClean="0"/>
              <a:t>It’s tricky to see, but where is the perspective? How do the band members add to the perspective?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5BFB-D1B9-4698-81BF-EA24D65A4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color</a:t>
            </a:r>
            <a:r>
              <a:rPr lang="en-US" baseline="0" dirty="0" smtClean="0"/>
              <a:t> make this painting feel? </a:t>
            </a:r>
          </a:p>
          <a:p>
            <a:r>
              <a:rPr lang="en-US" baseline="0" dirty="0" smtClean="0"/>
              <a:t>Does the singer look happy?</a:t>
            </a:r>
          </a:p>
          <a:p>
            <a:r>
              <a:rPr lang="en-US" baseline="0" dirty="0" smtClean="0"/>
              <a:t>Where did Bearden make a shape or figure and cut it out of something surprising?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5BFB-D1B9-4698-81BF-EA24D65A4C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6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day or night?</a:t>
            </a:r>
          </a:p>
          <a:p>
            <a:r>
              <a:rPr lang="en-US" dirty="0" smtClean="0"/>
              <a:t>Tell me something</a:t>
            </a:r>
            <a:r>
              <a:rPr lang="en-US" baseline="0" dirty="0" smtClean="0"/>
              <a:t> about one of the figures.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5BFB-D1B9-4698-81BF-EA24D65A4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earlier version, all collage.  How does the muted color alter the mood?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5BFB-D1B9-4698-81BF-EA24D65A4C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the use of black and white mixed with color do?</a:t>
            </a:r>
          </a:p>
          <a:p>
            <a:r>
              <a:rPr lang="en-US" dirty="0" smtClean="0"/>
              <a:t>Can you see the African mask?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5BFB-D1B9-4698-81BF-EA24D65A4C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63B6-3178-4737-9B6D-EEA947FBEF2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4B6A-E6DC-4281-9D5C-EBD9E0F0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4551" y="2171701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MP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" y="264341"/>
            <a:ext cx="8269760" cy="62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50876" y="264341"/>
            <a:ext cx="354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Empress of the Blues, 1974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py of The Blues_Romare Bearde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20" y="206186"/>
            <a:ext cx="4905633" cy="65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7643" y="6269255"/>
            <a:ext cx="221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Blues, 1978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1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7" y="630195"/>
            <a:ext cx="7507060" cy="5480155"/>
          </a:xfrm>
        </p:spPr>
      </p:pic>
      <p:sp>
        <p:nvSpPr>
          <p:cNvPr id="5" name="TextBox 4"/>
          <p:cNvSpPr txBox="1"/>
          <p:nvPr/>
        </p:nvSpPr>
        <p:spPr>
          <a:xfrm>
            <a:off x="8081319" y="630195"/>
            <a:ext cx="376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“Watching the Good Trains Go By” (1969)</a:t>
            </a:r>
          </a:p>
        </p:txBody>
      </p:sp>
    </p:spTree>
    <p:extLst>
      <p:ext uri="{BB962C8B-B14F-4D97-AF65-F5344CB8AC3E}">
        <p14:creationId xmlns:p14="http://schemas.microsoft.com/office/powerpoint/2010/main" val="19391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855" y="218497"/>
            <a:ext cx="8129669" cy="6639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1724" y="365125"/>
            <a:ext cx="310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Watching the Good Trains Go By, 1964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13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8" y="1603288"/>
            <a:ext cx="5704186" cy="41640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0588"/>
            <a:ext cx="5971292" cy="48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27" y="530277"/>
            <a:ext cx="4844959" cy="6103886"/>
          </a:xfrm>
        </p:spPr>
      </p:pic>
      <p:sp>
        <p:nvSpPr>
          <p:cNvPr id="5" name="TextBox 4"/>
          <p:cNvSpPr txBox="1"/>
          <p:nvPr/>
        </p:nvSpPr>
        <p:spPr>
          <a:xfrm>
            <a:off x="2705100" y="476302"/>
            <a:ext cx="447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Summertime, 1967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99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168</Words>
  <Application>Microsoft Office PowerPoint</Application>
  <PresentationFormat>Widescreen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 Branstner</dc:creator>
  <cp:lastModifiedBy>Wade Branstner</cp:lastModifiedBy>
  <cp:revision>5</cp:revision>
  <dcterms:created xsi:type="dcterms:W3CDTF">2016-02-17T05:28:19Z</dcterms:created>
  <dcterms:modified xsi:type="dcterms:W3CDTF">2016-02-17T06:04:45Z</dcterms:modified>
</cp:coreProperties>
</file>