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great short clip of Kelly in his studio. Can be omtted.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is the depth here achieved? Moreso by the intense lines or the hazy, cool background?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any part of this cool? Can a red be cool?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Beautiful use of blue to simulate light...does ayone know what I am looking at?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Just a note: Ms. Munoz and I discussed gestural abstraction (abstract expressionism) and decided to keep it off the list for this assignment.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Feminine and masculine roles, sexism, domesticity, textile art.  How is this figural? How does it refer to domesticity and women's roles?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Abstract does not always mean gestural or geometric. How has the artist abstracted this figure?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does the class feel about the white space? The purple/yellow? Does this look easy?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from life but composed into an arrangement of abstract shapes and light. How is warm and cool used in this work?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landscape abstraction seems to fit a few other categories...any guess as to which one?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Geometric Abstraction with a lot of work in _____________?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work with color and value  in these activates the composition of each work. More or less than the rhythm and other elements?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the grays warm or cool?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sfmoma.org/watch/ellsworth-kelly-explains-abstraction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364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https://www.sfmoma.org/watch/ellsworth-kelly-explains-abstraction/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01637"/>
            <a:ext cx="7453274" cy="432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7566600" y="376800"/>
            <a:ext cx="16536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Brice Marden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Chinese Dancing, 1994-96. Oil on canvas, 60 x 108.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Calligigraphic Abstraction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75" y="-1189199"/>
            <a:ext cx="8207048" cy="60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006475" y="2593025"/>
            <a:ext cx="7721100" cy="22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Son Man-jine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Use of the Useless (Quotation From Zhuangzi ca. 300 B.C.), 1999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Ink on cloth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31 1/2 × 110 1/5 in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80 × 280 cm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243775" y="83900"/>
            <a:ext cx="27354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Caligraphic Abstraction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225" y="163924"/>
            <a:ext cx="4148973" cy="47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90875" y="1872975"/>
            <a:ext cx="4149000" cy="15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Mark Rothko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Orange, Red, and Yellow, 1961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90875" y="4166075"/>
            <a:ext cx="67713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Colorfield Abstraction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74" y="547474"/>
            <a:ext cx="5274750" cy="404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6385175" y="555225"/>
            <a:ext cx="23598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Niki Hare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Sr2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Oil, canvas, on wood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Colorfield Abstraction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9600" y="4106800"/>
            <a:ext cx="87720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>
                <a:solidFill>
                  <a:schemeClr val="accent2"/>
                </a:solidFill>
              </a:rPr>
              <a:t>http://www.artnet.com/artists/cecilia-paredes/</a:t>
            </a:r>
          </a:p>
        </p:txBody>
      </p:sp>
      <p:pic>
        <p:nvPicPr>
          <p:cNvPr descr="Cecilia Paredes.jpeg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50" y="879200"/>
            <a:ext cx="3991174" cy="297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cilia Paredes Portrait.jpeg"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251" y="933674"/>
            <a:ext cx="3685679" cy="29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48700" y="217950"/>
            <a:ext cx="39558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Figurative Abstract Portraits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64125" y="128950"/>
            <a:ext cx="38802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Figurative Abstraction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575" y="0"/>
            <a:ext cx="3810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64125" y="2108975"/>
            <a:ext cx="28839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The Nature of How We See, Chie Fueki, 2005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195753" y="2179320"/>
            <a:ext cx="67524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6535575" y="2237700"/>
            <a:ext cx="26085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299700"/>
            <a:ext cx="3157900" cy="45440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476575" y="468475"/>
            <a:ext cx="37998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buNone/>
            </a:pPr>
            <a:r>
              <a:rPr i="1" lang="en" sz="13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Ivan Pchelintsev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Ivan Pchelintsev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New Shoes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Figurtive Abstraction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99" y="164125"/>
            <a:ext cx="3812099" cy="44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77000" y="4219800"/>
            <a:ext cx="36225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Lauren Adams, recent work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Landscape Abstraction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24" y="164125"/>
            <a:ext cx="3264975" cy="39152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667075" y="-1434700"/>
            <a:ext cx="77853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873" y="109537"/>
            <a:ext cx="3302244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613650" y="109550"/>
            <a:ext cx="1406400" cy="4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Santa Monica Rooftops, Ben Aronson</a:t>
            </a:r>
            <a:r>
              <a:rPr lang="en" sz="1800"/>
              <a:t>ssA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Landscape Abstraction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72925" y="5101200"/>
            <a:ext cx="77871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00" y="117650"/>
            <a:ext cx="4082250" cy="48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309425" y="156150"/>
            <a:ext cx="1735200" cy="2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Ocean Park Series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Richard Diebenkorn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Landscape Abstraction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62" y="313550"/>
            <a:ext cx="6323074" cy="41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714850" y="313550"/>
            <a:ext cx="2281500" cy="4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Tauba Auerbach</a:t>
            </a:r>
          </a:p>
          <a:p>
            <a:pPr lvl="0" rtl="0">
              <a:spcBef>
                <a:spcPts val="0"/>
              </a:spcBef>
              <a:buNone/>
            </a:pP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Two Works: (i) Fold / Slice Topo I;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 (ii) Fold /..., 2011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113 x 188.2 cm.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Geometric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Abstraction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550" y="144937"/>
            <a:ext cx="5019274" cy="485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637350" y="2532000"/>
            <a:ext cx="33312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Amy Sillman,  Untitled, 2013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Geometric Abstraction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