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What is on her shoulder? What do you see in the moon? Does she look happy? What do you think the artist wanted us to feel?</a:t>
            </a:r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at the way this portrait looks sad, how do the marks add to that? what else could her story by saying?</a:t>
            </a:r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effects of Rembrandt's visual aging may also be apparent in his self-portrait painted in 1669 (right), painted in the last year of his life. The detail is minimal, the artist's strokes are very broad, and the painting has a strong yellow cast, effects that are consistent with deteriorating vision. One of 2 portraits where he is turned left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Can anyone guess what she is? Why does she have a sandwich? Why do you think the artis, Norman Rockwell, put her up on a big post?</a:t>
            </a:r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685800" y="1143000"/>
            <a:ext cx="5486399" cy="308609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3920330" y="-1256504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7133430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1799430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21" name="Shape 21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6172200" y="1681163"/>
            <a:ext cx="5183186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6172200" y="2505075"/>
            <a:ext cx="5183186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270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254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jpg"/><Relationship Id="rId4" Type="http://schemas.openxmlformats.org/officeDocument/2006/relationships/hyperlink" Target="http://www.fridakahlofans.com/c0660.htm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Relationship Id="rId4" Type="http://schemas.openxmlformats.org/officeDocument/2006/relationships/hyperlink" Target="http://www.saatchiart.com/bridget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jpg"/><Relationship Id="rId4" Type="http://schemas.openxmlformats.org/officeDocument/2006/relationships/hyperlink" Target="https://en.wikipedia.org/wiki/Wallraf-Richartz_Museum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1229" y="0"/>
            <a:ext cx="992953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88205" y="0"/>
            <a:ext cx="45747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406400" y="1778000"/>
            <a:ext cx="5063066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 Portrait with a Portrait of </a:t>
            </a:r>
            <a:b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Diego on the Breast and Maria </a:t>
            </a:r>
            <a:b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Between the Eyebrows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1954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alibri"/>
              <a:buNone/>
            </a:pPr>
            <a:r>
              <a:rPr b="1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http://.fridakahlofans.com/c0660.html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2866" y="245237"/>
            <a:ext cx="4887309" cy="6529448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6079067" y="3509962"/>
            <a:ext cx="5723400" cy="3077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6079067" y="3657600"/>
            <a:ext cx="5418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portrait girl 3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alibri"/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Birgitta Bachmann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Sweden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Shape 10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99455" y="114600"/>
            <a:ext cx="5084100" cy="648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8146650" y="4595700"/>
            <a:ext cx="3332700" cy="199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-US" sz="1800">
                <a:solidFill>
                  <a:srgbClr val="252525"/>
                </a:solidFill>
                <a:highlight>
                  <a:srgbClr val="FFFFFF"/>
                </a:highlight>
              </a:rPr>
              <a:t>Self-Portrait as Zeuxis</a:t>
            </a:r>
            <a:r>
              <a:rPr lang="en-US" sz="1800">
                <a:solidFill>
                  <a:srgbClr val="252525"/>
                </a:solidFill>
                <a:highlight>
                  <a:srgbClr val="FFFFFF"/>
                </a:highlight>
              </a:rPr>
              <a:t>, c. 1662. One of 2 painted self-portraits in which Rembrandt is turned to the left, </a:t>
            </a:r>
            <a:r>
              <a:rPr lang="en-US" sz="1800">
                <a:solidFill>
                  <a:srgbClr val="0B0080"/>
                </a:solidFill>
                <a:highlight>
                  <a:srgbClr val="FFFFFF"/>
                </a:highlight>
                <a:hlinkClick r:id="rId4"/>
              </a:rPr>
              <a:t>Wallraf-Richartz Museum</a:t>
            </a:r>
            <a:r>
              <a:rPr lang="en-US" sz="1800">
                <a:solidFill>
                  <a:srgbClr val="252525"/>
                </a:solidFill>
                <a:highlight>
                  <a:srgbClr val="FFFFFF"/>
                </a:highlight>
              </a:rPr>
              <a:t>, Cologne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35196" y="781812"/>
            <a:ext cx="3721606" cy="5294374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251800" y="3851150"/>
            <a:ext cx="33030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/>
              <a:t>Norman Rockwell, 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Rosie the Riveter, 1943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-US" sz="1800"/>
              <a:t>Crystal Bridges Museum of American Art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